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2" r:id="rId4"/>
    <p:sldId id="276" r:id="rId5"/>
    <p:sldId id="261" r:id="rId6"/>
    <p:sldId id="262" r:id="rId7"/>
    <p:sldId id="263" r:id="rId8"/>
    <p:sldId id="257" r:id="rId9"/>
    <p:sldId id="264" r:id="rId10"/>
    <p:sldId id="275" r:id="rId11"/>
    <p:sldId id="258" r:id="rId12"/>
    <p:sldId id="265" r:id="rId13"/>
    <p:sldId id="273" r:id="rId14"/>
    <p:sldId id="259" r:id="rId15"/>
    <p:sldId id="260" r:id="rId16"/>
    <p:sldId id="270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474747"/>
    <a:srgbClr val="7A7474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18" autoAdjust="0"/>
    <p:restoredTop sz="94660"/>
  </p:normalViewPr>
  <p:slideViewPr>
    <p:cSldViewPr snapToGrid="0">
      <p:cViewPr>
        <p:scale>
          <a:sx n="33" d="100"/>
          <a:sy n="33" d="100"/>
        </p:scale>
        <p:origin x="2652" y="1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FF9B8B-7459-4C15-846E-0A4881CF71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3D2AF9-8E7D-49A5-A1F0-3465521314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79F7A4-A3E5-4005-9E19-8E64E4667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837DBC-2A36-4383-9323-51011F505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CC6E86-83A0-4334-A94A-C071C36D2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248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5A475-BC34-44D2-94B6-9C8AB59EF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079AFF-E4F1-4527-BBF0-FE47D2363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0D1061-BC3B-4B91-9B5E-896A0486C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B64AD0-CCAC-43F0-9674-CC98D48ED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CFCE1B-2E9B-49EC-9D13-B717E4E68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642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E4F79B8-C4C2-4E52-9D90-719398C9F0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6834ADF-60A1-47E1-AC07-0BFF890FB1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E768DD-ED73-45F0-AACC-298EE6D5A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A3D8C0-F33D-4AD9-9558-76086D6F1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E0A95F-9EDA-4BC0-8935-D63EB80B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490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29AAB6-CD3D-44C6-AE11-C00D66309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2208CF-67AD-4691-B986-5D03D2307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2B3F36-E29C-47F2-B0E3-13C1B3F89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D0A7F4-FB91-43A4-9164-DBC9DA54F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DFC114-DFA9-4694-A6B0-83E31B15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014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D1A045-6382-4E8F-9A1F-53E4EB12B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DDC29D-C3BA-41E8-8C64-69CB13836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D6A23-3983-40B2-9879-58153B696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651B8D-4102-472C-9759-E9DAB874E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FE68B-C339-41B3-B32E-EAAFC79E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097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F1011-B6F8-4E77-9ED6-CD968A25E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667C9F-83BD-4A0C-918D-9028F0F83F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0CB212-50D2-4A83-8BA7-563DDD58ED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E09821-A518-4CFB-80BF-BB7ADF444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A8CA9E-104E-4125-9780-D678BDB2D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BECE14-D659-4788-B051-9146F7B9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6485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19DFC2-745A-4DC6-A9BB-422A16645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CE25A2-0534-4102-BF8A-A29933D3E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7E67276-7774-4BD4-9820-3A8B860D18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C9293EA-2E7E-4E41-A765-5703D703C8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1E626E-1208-4600-82AF-148CC7DF2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EE1C829-09B0-4ABF-836A-020B0346F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4C88016-98ED-473C-A22D-489F4014C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4B1D4A-F2A7-4474-9FAD-2FB3F11B4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396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BB385C-3180-40D3-9A7C-FFF7459E4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AA34520-9963-436B-8EBF-ADB35ABBB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C2C27C-BDB6-44C7-85BD-02752E8ED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B9C6E4-ED64-4C8F-8826-7084CD043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001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B78F526-C061-48C6-8D97-26891D330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E46B52-2C59-4E6E-9543-2C4566A63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E56366-4F9D-4795-8F9A-A9519A26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761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7477BD-9E14-433D-BF16-C4D82ABD4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315833-65AD-4B7D-913E-F53883133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BDADC7-079D-416E-A440-E8DF9F36C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622E4D-57F7-4D71-9231-88CE2E5B9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9D7B7E-A6AD-4DE3-9BFE-09F8DE483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7C8B4F-20DC-45D5-888A-F2B50D25D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546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FDEB11-FB04-4663-A866-0EB1789A6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8C2F08A-FC5D-4E09-92A9-78EE710D71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13DB8C-6D39-4785-A17B-8644FFF8A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10421C-C018-4F05-8871-E1843E51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7E2641-5186-4311-9502-6C90501C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45B13E-92D5-44ED-9EA0-E1AABAA38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203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A1F45A-2EC3-4AA5-BB96-D77B63C32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E08200-E115-4056-8509-37DD08772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31B275-38D1-4D82-AC75-DA000B8765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D296FA-8993-40BD-AE6C-E573D0870FF2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168484-D622-4981-9992-713E24BA0C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B68B9E-5554-4C04-BFF3-B46C50A767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3105E8-9D62-48A9-970F-C4B5737C46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96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B0D836-1333-45D5-B33D-0FBFED4EA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799206"/>
            <a:ext cx="9144000" cy="1259588"/>
          </a:xfrm>
        </p:spPr>
        <p:txBody>
          <a:bodyPr>
            <a:normAutofit/>
          </a:bodyPr>
          <a:lstStyle/>
          <a:p>
            <a:r>
              <a:rPr lang="ko-KR" altLang="en-US" sz="81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모듈식</a:t>
            </a:r>
            <a:r>
              <a:rPr lang="ko-KR" altLang="en-US" sz="8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게임 컨트롤러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8C26BE-1F75-48EB-80AE-B54D2F6B8B4B}"/>
              </a:ext>
            </a:extLst>
          </p:cNvPr>
          <p:cNvSpPr txBox="1"/>
          <p:nvPr/>
        </p:nvSpPr>
        <p:spPr>
          <a:xfrm>
            <a:off x="2733541" y="3993670"/>
            <a:ext cx="6724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윤병훈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박종현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박현우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윤서준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최희건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조승완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황주완</a:t>
            </a:r>
            <a:endParaRPr lang="ko-KR" altLang="en-US" sz="24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D10495-109C-40FD-9FF7-7FCD2BE134BF}"/>
              </a:ext>
            </a:extLst>
          </p:cNvPr>
          <p:cNvSpPr txBox="1"/>
          <p:nvPr/>
        </p:nvSpPr>
        <p:spPr>
          <a:xfrm>
            <a:off x="3250508" y="1756334"/>
            <a:ext cx="5690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세상을 이롭게 하는 소프트웨어</a:t>
            </a:r>
          </a:p>
        </p:txBody>
      </p:sp>
    </p:spTree>
    <p:extLst>
      <p:ext uri="{BB962C8B-B14F-4D97-AF65-F5344CB8AC3E}">
        <p14:creationId xmlns:p14="http://schemas.microsoft.com/office/powerpoint/2010/main" val="3041956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7359C535-6B03-44B3-A361-A69A29CA5E1A}"/>
              </a:ext>
            </a:extLst>
          </p:cNvPr>
          <p:cNvSpPr txBox="1">
            <a:spLocks/>
          </p:cNvSpPr>
          <p:nvPr/>
        </p:nvSpPr>
        <p:spPr>
          <a:xfrm>
            <a:off x="806449" y="2799206"/>
            <a:ext cx="10579101" cy="12595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9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모듈식</a:t>
            </a:r>
            <a:r>
              <a:rPr lang="ko-KR" altLang="en-US" sz="9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게임 컨트롤러</a:t>
            </a:r>
          </a:p>
        </p:txBody>
      </p:sp>
    </p:spTree>
    <p:extLst>
      <p:ext uri="{BB962C8B-B14F-4D97-AF65-F5344CB8AC3E}">
        <p14:creationId xmlns:p14="http://schemas.microsoft.com/office/powerpoint/2010/main" val="1968358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그룹 68">
            <a:extLst>
              <a:ext uri="{FF2B5EF4-FFF2-40B4-BE49-F238E27FC236}">
                <a16:creationId xmlns:a16="http://schemas.microsoft.com/office/drawing/2014/main" id="{8F8AE212-BC4F-4F1D-9C36-EC2E0EB9293C}"/>
              </a:ext>
            </a:extLst>
          </p:cNvPr>
          <p:cNvGrpSpPr/>
          <p:nvPr/>
        </p:nvGrpSpPr>
        <p:grpSpPr>
          <a:xfrm>
            <a:off x="2389496" y="-6284128"/>
            <a:ext cx="2506221" cy="5442228"/>
            <a:chOff x="2858824" y="-6342504"/>
            <a:chExt cx="2506221" cy="5442228"/>
          </a:xfrm>
        </p:grpSpPr>
        <p:sp>
          <p:nvSpPr>
            <p:cNvPr id="68" name="막힌 원호 67">
              <a:extLst>
                <a:ext uri="{FF2B5EF4-FFF2-40B4-BE49-F238E27FC236}">
                  <a16:creationId xmlns:a16="http://schemas.microsoft.com/office/drawing/2014/main" id="{B2CCE61B-2CD8-4C8A-B097-6814BAE69421}"/>
                </a:ext>
              </a:extLst>
            </p:cNvPr>
            <p:cNvSpPr/>
            <p:nvPr/>
          </p:nvSpPr>
          <p:spPr>
            <a:xfrm rot="1095187">
              <a:off x="3507902" y="-6342504"/>
              <a:ext cx="1857143" cy="1605562"/>
            </a:xfrm>
            <a:prstGeom prst="blockArc">
              <a:avLst>
                <a:gd name="adj1" fmla="val 9739679"/>
                <a:gd name="adj2" fmla="val 386147"/>
                <a:gd name="adj3" fmla="val 453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FFE1060C-776C-47F6-9FE8-96E6162E54DA}"/>
                </a:ext>
              </a:extLst>
            </p:cNvPr>
            <p:cNvGrpSpPr/>
            <p:nvPr/>
          </p:nvGrpSpPr>
          <p:grpSpPr>
            <a:xfrm>
              <a:off x="2858824" y="-5816331"/>
              <a:ext cx="1521194" cy="4916055"/>
              <a:chOff x="1250522" y="1102273"/>
              <a:chExt cx="1521194" cy="4916055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68BFA4A8-A23A-4474-866E-2D754BAD3984}"/>
                  </a:ext>
                </a:extLst>
              </p:cNvPr>
              <p:cNvSpPr/>
              <p:nvPr/>
            </p:nvSpPr>
            <p:spPr>
              <a:xfrm>
                <a:off x="1250522" y="1102273"/>
                <a:ext cx="1521194" cy="4916055"/>
              </a:xfrm>
              <a:prstGeom prst="roundRect">
                <a:avLst>
                  <a:gd name="adj" fmla="val 10527"/>
                </a:avLst>
              </a:prstGeom>
              <a:solidFill>
                <a:srgbClr val="C0000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90A7A6F4-9A4B-4F1A-9677-3355E1290649}"/>
                  </a:ext>
                </a:extLst>
              </p:cNvPr>
              <p:cNvSpPr/>
              <p:nvPr/>
            </p:nvSpPr>
            <p:spPr>
              <a:xfrm>
                <a:off x="1546354" y="1604151"/>
                <a:ext cx="985986" cy="985986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E69BEB1A-2089-4AB9-83BC-EC37C29553C2}"/>
                  </a:ext>
                </a:extLst>
              </p:cNvPr>
              <p:cNvGrpSpPr/>
              <p:nvPr/>
            </p:nvGrpSpPr>
            <p:grpSpPr>
              <a:xfrm rot="19718417">
                <a:off x="1832617" y="1640043"/>
                <a:ext cx="199290" cy="541639"/>
                <a:chOff x="1928321" y="2578560"/>
                <a:chExt cx="109146" cy="296642"/>
              </a:xfrm>
            </p:grpSpPr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D7A3EA34-3860-453D-A939-0B2B2AB9AE83}"/>
                    </a:ext>
                  </a:extLst>
                </p:cNvPr>
                <p:cNvSpPr/>
                <p:nvPr/>
              </p:nvSpPr>
              <p:spPr>
                <a:xfrm>
                  <a:off x="1928321" y="2578560"/>
                  <a:ext cx="108000" cy="263304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8BA8E9DD-1366-4D3A-AD22-523C5A207858}"/>
                    </a:ext>
                  </a:extLst>
                </p:cNvPr>
                <p:cNvSpPr/>
                <p:nvPr/>
              </p:nvSpPr>
              <p:spPr>
                <a:xfrm>
                  <a:off x="1929467" y="2808526"/>
                  <a:ext cx="108000" cy="66676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391305D5-B3BA-41BC-BE38-5633E7A24505}"/>
                  </a:ext>
                </a:extLst>
              </p:cNvPr>
              <p:cNvSpPr/>
              <p:nvPr/>
            </p:nvSpPr>
            <p:spPr>
              <a:xfrm rot="20670899">
                <a:off x="1496909" y="1429770"/>
                <a:ext cx="591592" cy="591592"/>
              </a:xfrm>
              <a:prstGeom prst="ellipse">
                <a:avLst/>
              </a:prstGeom>
              <a:gradFill flip="none" rotWithShape="1">
                <a:gsLst>
                  <a:gs pos="0">
                    <a:srgbClr val="474747"/>
                  </a:gs>
                  <a:gs pos="50000">
                    <a:srgbClr val="474747"/>
                  </a:gs>
                  <a:gs pos="100000">
                    <a:schemeClr val="bg2">
                      <a:lumMod val="2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십자형 53">
                <a:extLst>
                  <a:ext uri="{FF2B5EF4-FFF2-40B4-BE49-F238E27FC236}">
                    <a16:creationId xmlns:a16="http://schemas.microsoft.com/office/drawing/2014/main" id="{F673E48B-3EB5-4E0A-B165-E017D5534D1F}"/>
                  </a:ext>
                </a:extLst>
              </p:cNvPr>
              <p:cNvSpPr/>
              <p:nvPr/>
            </p:nvSpPr>
            <p:spPr>
              <a:xfrm>
                <a:off x="1442319" y="3109318"/>
                <a:ext cx="1137600" cy="1152000"/>
              </a:xfrm>
              <a:prstGeom prst="plus">
                <a:avLst>
                  <a:gd name="adj" fmla="val 31879"/>
                </a:avLst>
              </a:prstGeom>
              <a:solidFill>
                <a:srgbClr val="474747"/>
              </a:solidFill>
              <a:ln>
                <a:noFill/>
              </a:ln>
              <a:effectLst>
                <a:softEdge rad="0"/>
              </a:effectLst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82B7664B-AE90-4880-85E4-6BBD5473AA16}"/>
              </a:ext>
            </a:extLst>
          </p:cNvPr>
          <p:cNvGrpSpPr/>
          <p:nvPr/>
        </p:nvGrpSpPr>
        <p:grpSpPr>
          <a:xfrm>
            <a:off x="7166969" y="-14361850"/>
            <a:ext cx="2789514" cy="5814196"/>
            <a:chOff x="6836379" y="-7740344"/>
            <a:chExt cx="2789514" cy="5814196"/>
          </a:xfrm>
        </p:grpSpPr>
        <p:sp>
          <p:nvSpPr>
            <p:cNvPr id="70" name="막힌 원호 69">
              <a:extLst>
                <a:ext uri="{FF2B5EF4-FFF2-40B4-BE49-F238E27FC236}">
                  <a16:creationId xmlns:a16="http://schemas.microsoft.com/office/drawing/2014/main" id="{FCDBF9A2-47FD-44B5-B219-1CE240653F5C}"/>
                </a:ext>
              </a:extLst>
            </p:cNvPr>
            <p:cNvSpPr/>
            <p:nvPr/>
          </p:nvSpPr>
          <p:spPr>
            <a:xfrm rot="915070">
              <a:off x="6836379" y="-7740344"/>
              <a:ext cx="1899237" cy="1562391"/>
            </a:xfrm>
            <a:prstGeom prst="blockArc">
              <a:avLst>
                <a:gd name="adj1" fmla="val 8130304"/>
                <a:gd name="adj2" fmla="val 386147"/>
                <a:gd name="adj3" fmla="val 453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4D2B3092-6E06-4E6B-83B5-A0D71F73A1ED}"/>
                </a:ext>
              </a:extLst>
            </p:cNvPr>
            <p:cNvGrpSpPr/>
            <p:nvPr/>
          </p:nvGrpSpPr>
          <p:grpSpPr>
            <a:xfrm>
              <a:off x="8104699" y="-6842203"/>
              <a:ext cx="1521194" cy="4916055"/>
              <a:chOff x="7697915" y="5661682"/>
              <a:chExt cx="1521194" cy="4916055"/>
            </a:xfrm>
          </p:grpSpPr>
          <p:sp>
            <p:nvSpPr>
              <p:cNvPr id="55" name="사각형: 둥근 모서리 54">
                <a:extLst>
                  <a:ext uri="{FF2B5EF4-FFF2-40B4-BE49-F238E27FC236}">
                    <a16:creationId xmlns:a16="http://schemas.microsoft.com/office/drawing/2014/main" id="{B0A908F0-8E07-4F55-B1A6-AA30C2964AFC}"/>
                  </a:ext>
                </a:extLst>
              </p:cNvPr>
              <p:cNvSpPr/>
              <p:nvPr/>
            </p:nvSpPr>
            <p:spPr>
              <a:xfrm>
                <a:off x="7697915" y="5661682"/>
                <a:ext cx="1521194" cy="4916055"/>
              </a:xfrm>
              <a:prstGeom prst="roundRect">
                <a:avLst>
                  <a:gd name="adj" fmla="val 10527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BE8EA639-7E9C-4F68-8117-7B105AC94307}"/>
                  </a:ext>
                </a:extLst>
              </p:cNvPr>
              <p:cNvSpPr/>
              <p:nvPr/>
            </p:nvSpPr>
            <p:spPr>
              <a:xfrm>
                <a:off x="7965519" y="6144160"/>
                <a:ext cx="985986" cy="985986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57" name="그룹 56">
                <a:extLst>
                  <a:ext uri="{FF2B5EF4-FFF2-40B4-BE49-F238E27FC236}">
                    <a16:creationId xmlns:a16="http://schemas.microsoft.com/office/drawing/2014/main" id="{FAC8A102-D242-49AB-A416-D06DFD9414BC}"/>
                  </a:ext>
                </a:extLst>
              </p:cNvPr>
              <p:cNvGrpSpPr/>
              <p:nvPr/>
            </p:nvGrpSpPr>
            <p:grpSpPr>
              <a:xfrm rot="1858535">
                <a:off x="8426014" y="6211267"/>
                <a:ext cx="199290" cy="541639"/>
                <a:chOff x="1928321" y="2578560"/>
                <a:chExt cx="109146" cy="296642"/>
              </a:xfrm>
            </p:grpSpPr>
            <p:sp>
              <p:nvSpPr>
                <p:cNvPr id="58" name="직사각형 57">
                  <a:extLst>
                    <a:ext uri="{FF2B5EF4-FFF2-40B4-BE49-F238E27FC236}">
                      <a16:creationId xmlns:a16="http://schemas.microsoft.com/office/drawing/2014/main" id="{499AD5AB-CD2C-4163-9F43-36F61350B4C4}"/>
                    </a:ext>
                  </a:extLst>
                </p:cNvPr>
                <p:cNvSpPr/>
                <p:nvPr/>
              </p:nvSpPr>
              <p:spPr>
                <a:xfrm>
                  <a:off x="1928321" y="2578560"/>
                  <a:ext cx="108000" cy="263304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9" name="타원 58">
                  <a:extLst>
                    <a:ext uri="{FF2B5EF4-FFF2-40B4-BE49-F238E27FC236}">
                      <a16:creationId xmlns:a16="http://schemas.microsoft.com/office/drawing/2014/main" id="{161FB501-C158-4829-BAE7-25027CD11361}"/>
                    </a:ext>
                  </a:extLst>
                </p:cNvPr>
                <p:cNvSpPr/>
                <p:nvPr/>
              </p:nvSpPr>
              <p:spPr>
                <a:xfrm>
                  <a:off x="1929467" y="2808526"/>
                  <a:ext cx="108000" cy="66676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FBEC1521-B7A0-4226-B64D-4E7832B46F96}"/>
                  </a:ext>
                </a:extLst>
              </p:cNvPr>
              <p:cNvSpPr/>
              <p:nvPr/>
            </p:nvSpPr>
            <p:spPr>
              <a:xfrm rot="20670899">
                <a:off x="8339257" y="5995676"/>
                <a:ext cx="591592" cy="591592"/>
              </a:xfrm>
              <a:prstGeom prst="ellipse">
                <a:avLst/>
              </a:prstGeom>
              <a:gradFill flip="none" rotWithShape="1">
                <a:gsLst>
                  <a:gs pos="0">
                    <a:srgbClr val="474747"/>
                  </a:gs>
                  <a:gs pos="50000">
                    <a:srgbClr val="474747"/>
                  </a:gs>
                  <a:gs pos="100000">
                    <a:schemeClr val="bg2">
                      <a:lumMod val="2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A4A0BA99-3ECB-424B-B743-245D1251C772}"/>
                  </a:ext>
                </a:extLst>
              </p:cNvPr>
              <p:cNvSpPr/>
              <p:nvPr/>
            </p:nvSpPr>
            <p:spPr>
              <a:xfrm>
                <a:off x="8281271" y="7528137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X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E0A4C4D4-4EC0-4780-A535-151C3A784A63}"/>
                  </a:ext>
                </a:extLst>
              </p:cNvPr>
              <p:cNvSpPr/>
              <p:nvPr/>
            </p:nvSpPr>
            <p:spPr>
              <a:xfrm>
                <a:off x="8281271" y="8199300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99B1FAD6-9291-41A4-88AE-99B8CA1397CC}"/>
                  </a:ext>
                </a:extLst>
              </p:cNvPr>
              <p:cNvSpPr/>
              <p:nvPr/>
            </p:nvSpPr>
            <p:spPr>
              <a:xfrm>
                <a:off x="8614867" y="7863719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A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7F2CA5B3-ABA7-4D54-AB52-A97CD33CA685}"/>
                  </a:ext>
                </a:extLst>
              </p:cNvPr>
              <p:cNvSpPr/>
              <p:nvPr/>
            </p:nvSpPr>
            <p:spPr>
              <a:xfrm>
                <a:off x="7941920" y="7853580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Y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p:grp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DF2698B-3805-4FCA-BC92-9C64E2E347CA}"/>
              </a:ext>
            </a:extLst>
          </p:cNvPr>
          <p:cNvSpPr txBox="1"/>
          <p:nvPr/>
        </p:nvSpPr>
        <p:spPr>
          <a:xfrm>
            <a:off x="334537" y="252761"/>
            <a:ext cx="3174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시뮬레이션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72FB1F3-2E2E-4CBC-8C80-29036F511D14}"/>
              </a:ext>
            </a:extLst>
          </p:cNvPr>
          <p:cNvSpPr/>
          <p:nvPr/>
        </p:nvSpPr>
        <p:spPr>
          <a:xfrm>
            <a:off x="4380018" y="1462578"/>
            <a:ext cx="3431963" cy="3932844"/>
          </a:xfrm>
          <a:prstGeom prst="roundRect">
            <a:avLst>
              <a:gd name="adj" fmla="val 10527"/>
            </a:avLst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MAINBOARD</a:t>
            </a:r>
            <a:endParaRPr lang="ko-KR" altLang="en-US" sz="3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43091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>
            <a:extLst>
              <a:ext uri="{FF2B5EF4-FFF2-40B4-BE49-F238E27FC236}">
                <a16:creationId xmlns:a16="http://schemas.microsoft.com/office/drawing/2014/main" id="{EA61EFAE-B692-4AB7-B53D-5B2B10FFA592}"/>
              </a:ext>
            </a:extLst>
          </p:cNvPr>
          <p:cNvSpPr txBox="1"/>
          <p:nvPr/>
        </p:nvSpPr>
        <p:spPr>
          <a:xfrm>
            <a:off x="334537" y="252761"/>
            <a:ext cx="3174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시뮬레이션</a:t>
            </a: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9DE886BC-6EB3-4AF2-9EA0-48D67D1D2363}"/>
              </a:ext>
            </a:extLst>
          </p:cNvPr>
          <p:cNvGrpSpPr/>
          <p:nvPr/>
        </p:nvGrpSpPr>
        <p:grpSpPr>
          <a:xfrm>
            <a:off x="2389496" y="934843"/>
            <a:ext cx="2506221" cy="5442228"/>
            <a:chOff x="2858824" y="-6342504"/>
            <a:chExt cx="2506221" cy="5442228"/>
          </a:xfrm>
        </p:grpSpPr>
        <p:sp>
          <p:nvSpPr>
            <p:cNvPr id="73" name="막힌 원호 72">
              <a:extLst>
                <a:ext uri="{FF2B5EF4-FFF2-40B4-BE49-F238E27FC236}">
                  <a16:creationId xmlns:a16="http://schemas.microsoft.com/office/drawing/2014/main" id="{D3846886-C1EA-4748-B746-054CC880DC80}"/>
                </a:ext>
              </a:extLst>
            </p:cNvPr>
            <p:cNvSpPr/>
            <p:nvPr/>
          </p:nvSpPr>
          <p:spPr>
            <a:xfrm rot="1095187">
              <a:off x="3507902" y="-6342504"/>
              <a:ext cx="1857143" cy="1605562"/>
            </a:xfrm>
            <a:prstGeom prst="blockArc">
              <a:avLst>
                <a:gd name="adj1" fmla="val 9739679"/>
                <a:gd name="adj2" fmla="val 386147"/>
                <a:gd name="adj3" fmla="val 453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647F7E50-4BBD-4B38-A926-01029346CA8F}"/>
                </a:ext>
              </a:extLst>
            </p:cNvPr>
            <p:cNvGrpSpPr/>
            <p:nvPr/>
          </p:nvGrpSpPr>
          <p:grpSpPr>
            <a:xfrm>
              <a:off x="2858824" y="-5816331"/>
              <a:ext cx="1521194" cy="4916055"/>
              <a:chOff x="1250522" y="1102273"/>
              <a:chExt cx="1521194" cy="4916055"/>
            </a:xfrm>
          </p:grpSpPr>
          <p:sp>
            <p:nvSpPr>
              <p:cNvPr id="75" name="사각형: 둥근 모서리 74">
                <a:extLst>
                  <a:ext uri="{FF2B5EF4-FFF2-40B4-BE49-F238E27FC236}">
                    <a16:creationId xmlns:a16="http://schemas.microsoft.com/office/drawing/2014/main" id="{C789E73C-A4BD-4042-9A2D-A9D8799F86E0}"/>
                  </a:ext>
                </a:extLst>
              </p:cNvPr>
              <p:cNvSpPr/>
              <p:nvPr/>
            </p:nvSpPr>
            <p:spPr>
              <a:xfrm>
                <a:off x="1250522" y="1102273"/>
                <a:ext cx="1521194" cy="4916055"/>
              </a:xfrm>
              <a:prstGeom prst="roundRect">
                <a:avLst>
                  <a:gd name="adj" fmla="val 10527"/>
                </a:avLst>
              </a:prstGeom>
              <a:solidFill>
                <a:srgbClr val="C0000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타원 75">
                <a:extLst>
                  <a:ext uri="{FF2B5EF4-FFF2-40B4-BE49-F238E27FC236}">
                    <a16:creationId xmlns:a16="http://schemas.microsoft.com/office/drawing/2014/main" id="{7C473A9D-A91F-4DCE-A322-1180F408B2FF}"/>
                  </a:ext>
                </a:extLst>
              </p:cNvPr>
              <p:cNvSpPr/>
              <p:nvPr/>
            </p:nvSpPr>
            <p:spPr>
              <a:xfrm>
                <a:off x="1546354" y="1604151"/>
                <a:ext cx="985986" cy="985986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78D5A70D-5F37-449D-9103-CB3253A0BE43}"/>
                  </a:ext>
                </a:extLst>
              </p:cNvPr>
              <p:cNvGrpSpPr/>
              <p:nvPr/>
            </p:nvGrpSpPr>
            <p:grpSpPr>
              <a:xfrm rot="19718417">
                <a:off x="1832617" y="1640043"/>
                <a:ext cx="199290" cy="541639"/>
                <a:chOff x="1928321" y="2578560"/>
                <a:chExt cx="109146" cy="296642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BDDAE240-C6ED-4FE7-965F-45188375B4D5}"/>
                    </a:ext>
                  </a:extLst>
                </p:cNvPr>
                <p:cNvSpPr/>
                <p:nvPr/>
              </p:nvSpPr>
              <p:spPr>
                <a:xfrm>
                  <a:off x="1928321" y="2578560"/>
                  <a:ext cx="108000" cy="263304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1" name="타원 80">
                  <a:extLst>
                    <a:ext uri="{FF2B5EF4-FFF2-40B4-BE49-F238E27FC236}">
                      <a16:creationId xmlns:a16="http://schemas.microsoft.com/office/drawing/2014/main" id="{BD90055B-B02A-4240-A9D0-B7DD0A5A646C}"/>
                    </a:ext>
                  </a:extLst>
                </p:cNvPr>
                <p:cNvSpPr/>
                <p:nvPr/>
              </p:nvSpPr>
              <p:spPr>
                <a:xfrm>
                  <a:off x="1929467" y="2808526"/>
                  <a:ext cx="108000" cy="66676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78" name="타원 77">
                <a:extLst>
                  <a:ext uri="{FF2B5EF4-FFF2-40B4-BE49-F238E27FC236}">
                    <a16:creationId xmlns:a16="http://schemas.microsoft.com/office/drawing/2014/main" id="{766F50A6-0F5B-44CE-A8AF-FBC4F98EE233}"/>
                  </a:ext>
                </a:extLst>
              </p:cNvPr>
              <p:cNvSpPr/>
              <p:nvPr/>
            </p:nvSpPr>
            <p:spPr>
              <a:xfrm rot="20670899">
                <a:off x="1496909" y="1429770"/>
                <a:ext cx="591592" cy="591592"/>
              </a:xfrm>
              <a:prstGeom prst="ellipse">
                <a:avLst/>
              </a:prstGeom>
              <a:gradFill flip="none" rotWithShape="1">
                <a:gsLst>
                  <a:gs pos="0">
                    <a:srgbClr val="474747"/>
                  </a:gs>
                  <a:gs pos="50000">
                    <a:srgbClr val="474747"/>
                  </a:gs>
                  <a:gs pos="100000">
                    <a:schemeClr val="bg2">
                      <a:lumMod val="2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십자형 78">
                <a:extLst>
                  <a:ext uri="{FF2B5EF4-FFF2-40B4-BE49-F238E27FC236}">
                    <a16:creationId xmlns:a16="http://schemas.microsoft.com/office/drawing/2014/main" id="{4843039C-4BB5-4042-B063-638530173B79}"/>
                  </a:ext>
                </a:extLst>
              </p:cNvPr>
              <p:cNvSpPr/>
              <p:nvPr/>
            </p:nvSpPr>
            <p:spPr>
              <a:xfrm>
                <a:off x="1442319" y="3109318"/>
                <a:ext cx="1137600" cy="1152000"/>
              </a:xfrm>
              <a:prstGeom prst="plus">
                <a:avLst>
                  <a:gd name="adj" fmla="val 31879"/>
                </a:avLst>
              </a:prstGeom>
              <a:solidFill>
                <a:srgbClr val="474747"/>
              </a:solidFill>
              <a:ln>
                <a:noFill/>
              </a:ln>
              <a:effectLst>
                <a:softEdge rad="0"/>
              </a:effectLst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84ADDBE-EFA1-4AEC-9A61-B219FF70BE62}"/>
              </a:ext>
            </a:extLst>
          </p:cNvPr>
          <p:cNvGrpSpPr/>
          <p:nvPr/>
        </p:nvGrpSpPr>
        <p:grpSpPr>
          <a:xfrm>
            <a:off x="7166969" y="557359"/>
            <a:ext cx="2789514" cy="5814196"/>
            <a:chOff x="6836379" y="-7740344"/>
            <a:chExt cx="2789514" cy="5814196"/>
          </a:xfrm>
        </p:grpSpPr>
        <p:sp>
          <p:nvSpPr>
            <p:cNvPr id="83" name="막힌 원호 82">
              <a:extLst>
                <a:ext uri="{FF2B5EF4-FFF2-40B4-BE49-F238E27FC236}">
                  <a16:creationId xmlns:a16="http://schemas.microsoft.com/office/drawing/2014/main" id="{BA4057CE-F8ED-45CE-B984-4B4BA3508168}"/>
                </a:ext>
              </a:extLst>
            </p:cNvPr>
            <p:cNvSpPr/>
            <p:nvPr/>
          </p:nvSpPr>
          <p:spPr>
            <a:xfrm rot="915070">
              <a:off x="6836379" y="-7740344"/>
              <a:ext cx="1899237" cy="1562391"/>
            </a:xfrm>
            <a:prstGeom prst="blockArc">
              <a:avLst>
                <a:gd name="adj1" fmla="val 8130304"/>
                <a:gd name="adj2" fmla="val 386147"/>
                <a:gd name="adj3" fmla="val 453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62641AA8-1462-4A72-ABF6-390F51CA49C0}"/>
                </a:ext>
              </a:extLst>
            </p:cNvPr>
            <p:cNvGrpSpPr/>
            <p:nvPr/>
          </p:nvGrpSpPr>
          <p:grpSpPr>
            <a:xfrm>
              <a:off x="8104699" y="-6842203"/>
              <a:ext cx="1521194" cy="4916055"/>
              <a:chOff x="7697915" y="5661682"/>
              <a:chExt cx="1521194" cy="4916055"/>
            </a:xfrm>
          </p:grpSpPr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7784BB14-82BA-4A78-A20C-43D25EFB30B6}"/>
                  </a:ext>
                </a:extLst>
              </p:cNvPr>
              <p:cNvSpPr/>
              <p:nvPr/>
            </p:nvSpPr>
            <p:spPr>
              <a:xfrm>
                <a:off x="7697915" y="5661682"/>
                <a:ext cx="1521194" cy="4916055"/>
              </a:xfrm>
              <a:prstGeom prst="roundRect">
                <a:avLst>
                  <a:gd name="adj" fmla="val 10527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CAF5CEE5-34A6-4FB3-A85A-24282FCB0F25}"/>
                  </a:ext>
                </a:extLst>
              </p:cNvPr>
              <p:cNvSpPr/>
              <p:nvPr/>
            </p:nvSpPr>
            <p:spPr>
              <a:xfrm>
                <a:off x="7965519" y="6144160"/>
                <a:ext cx="985986" cy="985986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87" name="그룹 86">
                <a:extLst>
                  <a:ext uri="{FF2B5EF4-FFF2-40B4-BE49-F238E27FC236}">
                    <a16:creationId xmlns:a16="http://schemas.microsoft.com/office/drawing/2014/main" id="{206F3AE8-6C05-4B3A-9121-841307477E70}"/>
                  </a:ext>
                </a:extLst>
              </p:cNvPr>
              <p:cNvGrpSpPr/>
              <p:nvPr/>
            </p:nvGrpSpPr>
            <p:grpSpPr>
              <a:xfrm rot="1858535">
                <a:off x="8426014" y="6211267"/>
                <a:ext cx="199290" cy="541639"/>
                <a:chOff x="1928321" y="2578560"/>
                <a:chExt cx="109146" cy="296642"/>
              </a:xfrm>
            </p:grpSpPr>
            <p:sp>
              <p:nvSpPr>
                <p:cNvPr id="93" name="직사각형 92">
                  <a:extLst>
                    <a:ext uri="{FF2B5EF4-FFF2-40B4-BE49-F238E27FC236}">
                      <a16:creationId xmlns:a16="http://schemas.microsoft.com/office/drawing/2014/main" id="{007FA35B-0B53-45C1-824E-A7CAA3A39F97}"/>
                    </a:ext>
                  </a:extLst>
                </p:cNvPr>
                <p:cNvSpPr/>
                <p:nvPr/>
              </p:nvSpPr>
              <p:spPr>
                <a:xfrm>
                  <a:off x="1928321" y="2578560"/>
                  <a:ext cx="108000" cy="263304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4002C3AB-08F4-4AE2-82E0-6C2DE746671B}"/>
                    </a:ext>
                  </a:extLst>
                </p:cNvPr>
                <p:cNvSpPr/>
                <p:nvPr/>
              </p:nvSpPr>
              <p:spPr>
                <a:xfrm>
                  <a:off x="1929467" y="2808526"/>
                  <a:ext cx="108000" cy="66676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88" name="타원 87">
                <a:extLst>
                  <a:ext uri="{FF2B5EF4-FFF2-40B4-BE49-F238E27FC236}">
                    <a16:creationId xmlns:a16="http://schemas.microsoft.com/office/drawing/2014/main" id="{413EEF01-98F4-40CD-BD18-44D40CEC980F}"/>
                  </a:ext>
                </a:extLst>
              </p:cNvPr>
              <p:cNvSpPr/>
              <p:nvPr/>
            </p:nvSpPr>
            <p:spPr>
              <a:xfrm rot="20670899">
                <a:off x="8339257" y="5995676"/>
                <a:ext cx="591592" cy="591592"/>
              </a:xfrm>
              <a:prstGeom prst="ellipse">
                <a:avLst/>
              </a:prstGeom>
              <a:gradFill flip="none" rotWithShape="1">
                <a:gsLst>
                  <a:gs pos="0">
                    <a:srgbClr val="474747"/>
                  </a:gs>
                  <a:gs pos="50000">
                    <a:srgbClr val="474747"/>
                  </a:gs>
                  <a:gs pos="100000">
                    <a:schemeClr val="bg2">
                      <a:lumMod val="2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5A932A31-1D31-4061-A496-B1588502AFCD}"/>
                  </a:ext>
                </a:extLst>
              </p:cNvPr>
              <p:cNvSpPr/>
              <p:nvPr/>
            </p:nvSpPr>
            <p:spPr>
              <a:xfrm>
                <a:off x="8281271" y="7528137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X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:a16="http://schemas.microsoft.com/office/drawing/2014/main" id="{B89BD637-CCEB-401D-91A1-73BF7AFE6867}"/>
                  </a:ext>
                </a:extLst>
              </p:cNvPr>
              <p:cNvSpPr/>
              <p:nvPr/>
            </p:nvSpPr>
            <p:spPr>
              <a:xfrm>
                <a:off x="8281271" y="8199300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:a16="http://schemas.microsoft.com/office/drawing/2014/main" id="{8E419A75-A673-403B-9CBE-C57082901ED2}"/>
                  </a:ext>
                </a:extLst>
              </p:cNvPr>
              <p:cNvSpPr/>
              <p:nvPr/>
            </p:nvSpPr>
            <p:spPr>
              <a:xfrm>
                <a:off x="8614867" y="7863719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A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92" name="타원 91">
                <a:extLst>
                  <a:ext uri="{FF2B5EF4-FFF2-40B4-BE49-F238E27FC236}">
                    <a16:creationId xmlns:a16="http://schemas.microsoft.com/office/drawing/2014/main" id="{960970B6-4457-4A87-BF77-26FB87E1D6B2}"/>
                  </a:ext>
                </a:extLst>
              </p:cNvPr>
              <p:cNvSpPr/>
              <p:nvPr/>
            </p:nvSpPr>
            <p:spPr>
              <a:xfrm>
                <a:off x="7941920" y="7853580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Y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p:grpSp>
      </p:grp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72FB1F3-2E2E-4CBC-8C80-29036F511D14}"/>
              </a:ext>
            </a:extLst>
          </p:cNvPr>
          <p:cNvSpPr/>
          <p:nvPr/>
        </p:nvSpPr>
        <p:spPr>
          <a:xfrm>
            <a:off x="4380018" y="1462578"/>
            <a:ext cx="3431963" cy="3932844"/>
          </a:xfrm>
          <a:prstGeom prst="roundRect">
            <a:avLst>
              <a:gd name="adj" fmla="val 10527"/>
            </a:avLst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MAINBOARD</a:t>
            </a:r>
            <a:endParaRPr lang="ko-KR" altLang="en-US" sz="3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9B920DCC-992C-46C4-8190-039D0EFB830C}"/>
              </a:ext>
            </a:extLst>
          </p:cNvPr>
          <p:cNvGrpSpPr/>
          <p:nvPr/>
        </p:nvGrpSpPr>
        <p:grpSpPr>
          <a:xfrm>
            <a:off x="5191286" y="-6597239"/>
            <a:ext cx="6575748" cy="4902791"/>
            <a:chOff x="5200496" y="490015"/>
            <a:chExt cx="6575748" cy="4902791"/>
          </a:xfrm>
        </p:grpSpPr>
        <p:sp>
          <p:nvSpPr>
            <p:cNvPr id="112" name="막힌 원호 111">
              <a:extLst>
                <a:ext uri="{FF2B5EF4-FFF2-40B4-BE49-F238E27FC236}">
                  <a16:creationId xmlns:a16="http://schemas.microsoft.com/office/drawing/2014/main" id="{9B589A83-0EC9-4ED0-ABC6-166262655305}"/>
                </a:ext>
              </a:extLst>
            </p:cNvPr>
            <p:cNvSpPr/>
            <p:nvPr/>
          </p:nvSpPr>
          <p:spPr>
            <a:xfrm>
              <a:off x="5200496" y="490015"/>
              <a:ext cx="2370954" cy="1788168"/>
            </a:xfrm>
            <a:prstGeom prst="blockArc">
              <a:avLst>
                <a:gd name="adj1" fmla="val 10258717"/>
                <a:gd name="adj2" fmla="val 386147"/>
                <a:gd name="adj3" fmla="val 453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E61CD50F-82FA-4868-AEE7-1FD60F2B528F}"/>
                </a:ext>
              </a:extLst>
            </p:cNvPr>
            <p:cNvGrpSpPr/>
            <p:nvPr/>
          </p:nvGrpSpPr>
          <p:grpSpPr>
            <a:xfrm>
              <a:off x="6767242" y="1459963"/>
              <a:ext cx="5009002" cy="3932843"/>
              <a:chOff x="6190679" y="1102273"/>
              <a:chExt cx="5009002" cy="3932843"/>
            </a:xfrm>
          </p:grpSpPr>
          <p:sp>
            <p:nvSpPr>
              <p:cNvPr id="114" name="사각형: 둥근 모서리 113">
                <a:extLst>
                  <a:ext uri="{FF2B5EF4-FFF2-40B4-BE49-F238E27FC236}">
                    <a16:creationId xmlns:a16="http://schemas.microsoft.com/office/drawing/2014/main" id="{BB676279-0C0A-45C1-8CDC-133F4335C4C7}"/>
                  </a:ext>
                </a:extLst>
              </p:cNvPr>
              <p:cNvSpPr/>
              <p:nvPr/>
            </p:nvSpPr>
            <p:spPr>
              <a:xfrm>
                <a:off x="6190679" y="1102273"/>
                <a:ext cx="5009002" cy="3932843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타원 114">
                <a:extLst>
                  <a:ext uri="{FF2B5EF4-FFF2-40B4-BE49-F238E27FC236}">
                    <a16:creationId xmlns:a16="http://schemas.microsoft.com/office/drawing/2014/main" id="{18E359CB-F14D-4F7A-9001-3B3100C743B7}"/>
                  </a:ext>
                </a:extLst>
              </p:cNvPr>
              <p:cNvSpPr/>
              <p:nvPr/>
            </p:nvSpPr>
            <p:spPr>
              <a:xfrm>
                <a:off x="6655383" y="1728839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타원 115">
                <a:extLst>
                  <a:ext uri="{FF2B5EF4-FFF2-40B4-BE49-F238E27FC236}">
                    <a16:creationId xmlns:a16="http://schemas.microsoft.com/office/drawing/2014/main" id="{246DC0C7-A863-4065-86FA-688A3CE74BAB}"/>
                  </a:ext>
                </a:extLst>
              </p:cNvPr>
              <p:cNvSpPr/>
              <p:nvPr/>
            </p:nvSpPr>
            <p:spPr>
              <a:xfrm>
                <a:off x="6745383" y="1818839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" name="타원 116">
                <a:extLst>
                  <a:ext uri="{FF2B5EF4-FFF2-40B4-BE49-F238E27FC236}">
                    <a16:creationId xmlns:a16="http://schemas.microsoft.com/office/drawing/2014/main" id="{0454034D-1B4E-471F-AD4A-613E8C9A9924}"/>
                  </a:ext>
                </a:extLst>
              </p:cNvPr>
              <p:cNvSpPr/>
              <p:nvPr/>
            </p:nvSpPr>
            <p:spPr>
              <a:xfrm>
                <a:off x="7970469" y="1709439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" name="타원 117">
                <a:extLst>
                  <a:ext uri="{FF2B5EF4-FFF2-40B4-BE49-F238E27FC236}">
                    <a16:creationId xmlns:a16="http://schemas.microsoft.com/office/drawing/2014/main" id="{66CF0232-C86C-4E58-9137-41546EE50FAA}"/>
                  </a:ext>
                </a:extLst>
              </p:cNvPr>
              <p:cNvSpPr/>
              <p:nvPr/>
            </p:nvSpPr>
            <p:spPr>
              <a:xfrm>
                <a:off x="8060469" y="1799439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타원 118">
                <a:extLst>
                  <a:ext uri="{FF2B5EF4-FFF2-40B4-BE49-F238E27FC236}">
                    <a16:creationId xmlns:a16="http://schemas.microsoft.com/office/drawing/2014/main" id="{30153CCE-01BB-4AF1-B780-DAFE10387F16}"/>
                  </a:ext>
                </a:extLst>
              </p:cNvPr>
              <p:cNvSpPr/>
              <p:nvPr/>
            </p:nvSpPr>
            <p:spPr>
              <a:xfrm>
                <a:off x="9273708" y="1728839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타원 119">
                <a:extLst>
                  <a:ext uri="{FF2B5EF4-FFF2-40B4-BE49-F238E27FC236}">
                    <a16:creationId xmlns:a16="http://schemas.microsoft.com/office/drawing/2014/main" id="{D522BF58-55C1-439C-961D-744C9BBA94DD}"/>
                  </a:ext>
                </a:extLst>
              </p:cNvPr>
              <p:cNvSpPr/>
              <p:nvPr/>
            </p:nvSpPr>
            <p:spPr>
              <a:xfrm>
                <a:off x="9363708" y="1818839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타원 120">
                <a:extLst>
                  <a:ext uri="{FF2B5EF4-FFF2-40B4-BE49-F238E27FC236}">
                    <a16:creationId xmlns:a16="http://schemas.microsoft.com/office/drawing/2014/main" id="{37D2593D-9D55-4747-8E33-B7299E04692B}"/>
                  </a:ext>
                </a:extLst>
              </p:cNvPr>
              <p:cNvSpPr/>
              <p:nvPr/>
            </p:nvSpPr>
            <p:spPr>
              <a:xfrm>
                <a:off x="7115198" y="3031912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타원 121">
                <a:extLst>
                  <a:ext uri="{FF2B5EF4-FFF2-40B4-BE49-F238E27FC236}">
                    <a16:creationId xmlns:a16="http://schemas.microsoft.com/office/drawing/2014/main" id="{5C15DF29-30CD-42E6-9FD6-8C9585E80F30}"/>
                  </a:ext>
                </a:extLst>
              </p:cNvPr>
              <p:cNvSpPr/>
              <p:nvPr/>
            </p:nvSpPr>
            <p:spPr>
              <a:xfrm>
                <a:off x="7205198" y="3121912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타원 122">
                <a:extLst>
                  <a:ext uri="{FF2B5EF4-FFF2-40B4-BE49-F238E27FC236}">
                    <a16:creationId xmlns:a16="http://schemas.microsoft.com/office/drawing/2014/main" id="{F007DA59-37BA-4F66-92DA-7CCB082B27F1}"/>
                  </a:ext>
                </a:extLst>
              </p:cNvPr>
              <p:cNvSpPr/>
              <p:nvPr/>
            </p:nvSpPr>
            <p:spPr>
              <a:xfrm>
                <a:off x="8430284" y="3012512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타원 123">
                <a:extLst>
                  <a:ext uri="{FF2B5EF4-FFF2-40B4-BE49-F238E27FC236}">
                    <a16:creationId xmlns:a16="http://schemas.microsoft.com/office/drawing/2014/main" id="{8621A501-7213-4077-B127-42A798802975}"/>
                  </a:ext>
                </a:extLst>
              </p:cNvPr>
              <p:cNvSpPr/>
              <p:nvPr/>
            </p:nvSpPr>
            <p:spPr>
              <a:xfrm>
                <a:off x="8520284" y="3102512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타원 124">
                <a:extLst>
                  <a:ext uri="{FF2B5EF4-FFF2-40B4-BE49-F238E27FC236}">
                    <a16:creationId xmlns:a16="http://schemas.microsoft.com/office/drawing/2014/main" id="{3404EAD0-FB4A-45F6-BDE0-F8A8CE583417}"/>
                  </a:ext>
                </a:extLst>
              </p:cNvPr>
              <p:cNvSpPr/>
              <p:nvPr/>
            </p:nvSpPr>
            <p:spPr>
              <a:xfrm>
                <a:off x="9733523" y="3031912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타원 125">
                <a:extLst>
                  <a:ext uri="{FF2B5EF4-FFF2-40B4-BE49-F238E27FC236}">
                    <a16:creationId xmlns:a16="http://schemas.microsoft.com/office/drawing/2014/main" id="{5F6A3415-2F33-49A8-937C-8F6392881962}"/>
                  </a:ext>
                </a:extLst>
              </p:cNvPr>
              <p:cNvSpPr/>
              <p:nvPr/>
            </p:nvSpPr>
            <p:spPr>
              <a:xfrm>
                <a:off x="9823523" y="3121912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2140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>
            <a:extLst>
              <a:ext uri="{FF2B5EF4-FFF2-40B4-BE49-F238E27FC236}">
                <a16:creationId xmlns:a16="http://schemas.microsoft.com/office/drawing/2014/main" id="{EA61EFAE-B692-4AB7-B53D-5B2B10FFA592}"/>
              </a:ext>
            </a:extLst>
          </p:cNvPr>
          <p:cNvSpPr txBox="1"/>
          <p:nvPr/>
        </p:nvSpPr>
        <p:spPr>
          <a:xfrm>
            <a:off x="334537" y="252761"/>
            <a:ext cx="3174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시뮬레이션</a:t>
            </a: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9DE886BC-6EB3-4AF2-9EA0-48D67D1D2363}"/>
              </a:ext>
            </a:extLst>
          </p:cNvPr>
          <p:cNvGrpSpPr/>
          <p:nvPr/>
        </p:nvGrpSpPr>
        <p:grpSpPr>
          <a:xfrm>
            <a:off x="674996" y="934843"/>
            <a:ext cx="2506221" cy="5442228"/>
            <a:chOff x="2858824" y="-6342504"/>
            <a:chExt cx="2506221" cy="5442228"/>
          </a:xfrm>
        </p:grpSpPr>
        <p:sp>
          <p:nvSpPr>
            <p:cNvPr id="73" name="막힌 원호 72">
              <a:extLst>
                <a:ext uri="{FF2B5EF4-FFF2-40B4-BE49-F238E27FC236}">
                  <a16:creationId xmlns:a16="http://schemas.microsoft.com/office/drawing/2014/main" id="{D3846886-C1EA-4748-B746-054CC880DC80}"/>
                </a:ext>
              </a:extLst>
            </p:cNvPr>
            <p:cNvSpPr/>
            <p:nvPr/>
          </p:nvSpPr>
          <p:spPr>
            <a:xfrm rot="1095187">
              <a:off x="3507902" y="-6342504"/>
              <a:ext cx="1857143" cy="1605562"/>
            </a:xfrm>
            <a:prstGeom prst="blockArc">
              <a:avLst>
                <a:gd name="adj1" fmla="val 9739679"/>
                <a:gd name="adj2" fmla="val 386147"/>
                <a:gd name="adj3" fmla="val 453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647F7E50-4BBD-4B38-A926-01029346CA8F}"/>
                </a:ext>
              </a:extLst>
            </p:cNvPr>
            <p:cNvGrpSpPr/>
            <p:nvPr/>
          </p:nvGrpSpPr>
          <p:grpSpPr>
            <a:xfrm>
              <a:off x="2858824" y="-5816331"/>
              <a:ext cx="1521194" cy="4916055"/>
              <a:chOff x="1250522" y="1102273"/>
              <a:chExt cx="1521194" cy="4916055"/>
            </a:xfrm>
          </p:grpSpPr>
          <p:sp>
            <p:nvSpPr>
              <p:cNvPr id="75" name="사각형: 둥근 모서리 74">
                <a:extLst>
                  <a:ext uri="{FF2B5EF4-FFF2-40B4-BE49-F238E27FC236}">
                    <a16:creationId xmlns:a16="http://schemas.microsoft.com/office/drawing/2014/main" id="{C789E73C-A4BD-4042-9A2D-A9D8799F86E0}"/>
                  </a:ext>
                </a:extLst>
              </p:cNvPr>
              <p:cNvSpPr/>
              <p:nvPr/>
            </p:nvSpPr>
            <p:spPr>
              <a:xfrm>
                <a:off x="1250522" y="1102273"/>
                <a:ext cx="1521194" cy="4916055"/>
              </a:xfrm>
              <a:prstGeom prst="roundRect">
                <a:avLst>
                  <a:gd name="adj" fmla="val 10527"/>
                </a:avLst>
              </a:prstGeom>
              <a:solidFill>
                <a:srgbClr val="C0000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타원 75">
                <a:extLst>
                  <a:ext uri="{FF2B5EF4-FFF2-40B4-BE49-F238E27FC236}">
                    <a16:creationId xmlns:a16="http://schemas.microsoft.com/office/drawing/2014/main" id="{7C473A9D-A91F-4DCE-A322-1180F408B2FF}"/>
                  </a:ext>
                </a:extLst>
              </p:cNvPr>
              <p:cNvSpPr/>
              <p:nvPr/>
            </p:nvSpPr>
            <p:spPr>
              <a:xfrm>
                <a:off x="1546354" y="1604151"/>
                <a:ext cx="985986" cy="985986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78D5A70D-5F37-449D-9103-CB3253A0BE43}"/>
                  </a:ext>
                </a:extLst>
              </p:cNvPr>
              <p:cNvGrpSpPr/>
              <p:nvPr/>
            </p:nvGrpSpPr>
            <p:grpSpPr>
              <a:xfrm rot="19718417">
                <a:off x="1832617" y="1640043"/>
                <a:ext cx="199290" cy="541639"/>
                <a:chOff x="1928321" y="2578560"/>
                <a:chExt cx="109146" cy="296642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BDDAE240-C6ED-4FE7-965F-45188375B4D5}"/>
                    </a:ext>
                  </a:extLst>
                </p:cNvPr>
                <p:cNvSpPr/>
                <p:nvPr/>
              </p:nvSpPr>
              <p:spPr>
                <a:xfrm>
                  <a:off x="1928321" y="2578560"/>
                  <a:ext cx="108000" cy="263304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1" name="타원 80">
                  <a:extLst>
                    <a:ext uri="{FF2B5EF4-FFF2-40B4-BE49-F238E27FC236}">
                      <a16:creationId xmlns:a16="http://schemas.microsoft.com/office/drawing/2014/main" id="{BD90055B-B02A-4240-A9D0-B7DD0A5A646C}"/>
                    </a:ext>
                  </a:extLst>
                </p:cNvPr>
                <p:cNvSpPr/>
                <p:nvPr/>
              </p:nvSpPr>
              <p:spPr>
                <a:xfrm>
                  <a:off x="1929467" y="2808526"/>
                  <a:ext cx="108000" cy="66676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78" name="타원 77">
                <a:extLst>
                  <a:ext uri="{FF2B5EF4-FFF2-40B4-BE49-F238E27FC236}">
                    <a16:creationId xmlns:a16="http://schemas.microsoft.com/office/drawing/2014/main" id="{766F50A6-0F5B-44CE-A8AF-FBC4F98EE233}"/>
                  </a:ext>
                </a:extLst>
              </p:cNvPr>
              <p:cNvSpPr/>
              <p:nvPr/>
            </p:nvSpPr>
            <p:spPr>
              <a:xfrm rot="20670899">
                <a:off x="1496909" y="1429770"/>
                <a:ext cx="591592" cy="591592"/>
              </a:xfrm>
              <a:prstGeom prst="ellipse">
                <a:avLst/>
              </a:prstGeom>
              <a:gradFill flip="none" rotWithShape="1">
                <a:gsLst>
                  <a:gs pos="0">
                    <a:srgbClr val="474747"/>
                  </a:gs>
                  <a:gs pos="50000">
                    <a:srgbClr val="474747"/>
                  </a:gs>
                  <a:gs pos="100000">
                    <a:schemeClr val="bg2">
                      <a:lumMod val="2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십자형 78">
                <a:extLst>
                  <a:ext uri="{FF2B5EF4-FFF2-40B4-BE49-F238E27FC236}">
                    <a16:creationId xmlns:a16="http://schemas.microsoft.com/office/drawing/2014/main" id="{4843039C-4BB5-4042-B063-638530173B79}"/>
                  </a:ext>
                </a:extLst>
              </p:cNvPr>
              <p:cNvSpPr/>
              <p:nvPr/>
            </p:nvSpPr>
            <p:spPr>
              <a:xfrm>
                <a:off x="1442319" y="3109318"/>
                <a:ext cx="1137600" cy="1152000"/>
              </a:xfrm>
              <a:prstGeom prst="plus">
                <a:avLst>
                  <a:gd name="adj" fmla="val 31879"/>
                </a:avLst>
              </a:prstGeom>
              <a:solidFill>
                <a:srgbClr val="474747"/>
              </a:solidFill>
              <a:ln>
                <a:noFill/>
              </a:ln>
              <a:effectLst>
                <a:softEdge rad="0"/>
              </a:effectLst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158B4FD4-0EF5-47B2-B527-29BD5E82BE38}"/>
              </a:ext>
            </a:extLst>
          </p:cNvPr>
          <p:cNvGrpSpPr/>
          <p:nvPr/>
        </p:nvGrpSpPr>
        <p:grpSpPr>
          <a:xfrm>
            <a:off x="5191286" y="463961"/>
            <a:ext cx="6575748" cy="4902791"/>
            <a:chOff x="5200496" y="490015"/>
            <a:chExt cx="6575748" cy="4902791"/>
          </a:xfrm>
        </p:grpSpPr>
        <p:sp>
          <p:nvSpPr>
            <p:cNvPr id="96" name="막힌 원호 95">
              <a:extLst>
                <a:ext uri="{FF2B5EF4-FFF2-40B4-BE49-F238E27FC236}">
                  <a16:creationId xmlns:a16="http://schemas.microsoft.com/office/drawing/2014/main" id="{176FA63F-52EC-41B8-B8F5-92826E902A47}"/>
                </a:ext>
              </a:extLst>
            </p:cNvPr>
            <p:cNvSpPr/>
            <p:nvPr/>
          </p:nvSpPr>
          <p:spPr>
            <a:xfrm>
              <a:off x="5200496" y="490015"/>
              <a:ext cx="2370954" cy="1788168"/>
            </a:xfrm>
            <a:prstGeom prst="blockArc">
              <a:avLst>
                <a:gd name="adj1" fmla="val 10258717"/>
                <a:gd name="adj2" fmla="val 386147"/>
                <a:gd name="adj3" fmla="val 453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C6D4E455-682B-452B-8A52-2C70CABAAD9D}"/>
                </a:ext>
              </a:extLst>
            </p:cNvPr>
            <p:cNvGrpSpPr/>
            <p:nvPr/>
          </p:nvGrpSpPr>
          <p:grpSpPr>
            <a:xfrm>
              <a:off x="6767242" y="1459963"/>
              <a:ext cx="5009002" cy="3932843"/>
              <a:chOff x="6190679" y="1102273"/>
              <a:chExt cx="5009002" cy="3932843"/>
            </a:xfrm>
          </p:grpSpPr>
          <p:sp>
            <p:nvSpPr>
              <p:cNvPr id="98" name="사각형: 둥근 모서리 97">
                <a:extLst>
                  <a:ext uri="{FF2B5EF4-FFF2-40B4-BE49-F238E27FC236}">
                    <a16:creationId xmlns:a16="http://schemas.microsoft.com/office/drawing/2014/main" id="{C4CA9199-CDD1-47F7-AE5B-20BAA3F75793}"/>
                  </a:ext>
                </a:extLst>
              </p:cNvPr>
              <p:cNvSpPr/>
              <p:nvPr/>
            </p:nvSpPr>
            <p:spPr>
              <a:xfrm>
                <a:off x="6190679" y="1102273"/>
                <a:ext cx="5009002" cy="3932843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CECB1E16-70F4-4E6C-87E7-73122297C415}"/>
                  </a:ext>
                </a:extLst>
              </p:cNvPr>
              <p:cNvSpPr/>
              <p:nvPr/>
            </p:nvSpPr>
            <p:spPr>
              <a:xfrm>
                <a:off x="6655383" y="1728839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0" name="타원 99">
                <a:extLst>
                  <a:ext uri="{FF2B5EF4-FFF2-40B4-BE49-F238E27FC236}">
                    <a16:creationId xmlns:a16="http://schemas.microsoft.com/office/drawing/2014/main" id="{45EDD5FF-6986-49DE-B0CA-E2F4B8F2CBE0}"/>
                  </a:ext>
                </a:extLst>
              </p:cNvPr>
              <p:cNvSpPr/>
              <p:nvPr/>
            </p:nvSpPr>
            <p:spPr>
              <a:xfrm>
                <a:off x="6745383" y="1818839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4944FD03-3972-440E-A44D-38AFD1A41040}"/>
                  </a:ext>
                </a:extLst>
              </p:cNvPr>
              <p:cNvSpPr/>
              <p:nvPr/>
            </p:nvSpPr>
            <p:spPr>
              <a:xfrm>
                <a:off x="7970469" y="1709439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2" name="타원 101">
                <a:extLst>
                  <a:ext uri="{FF2B5EF4-FFF2-40B4-BE49-F238E27FC236}">
                    <a16:creationId xmlns:a16="http://schemas.microsoft.com/office/drawing/2014/main" id="{4069D4EE-7078-452D-90D5-67AB0389D44A}"/>
                  </a:ext>
                </a:extLst>
              </p:cNvPr>
              <p:cNvSpPr/>
              <p:nvPr/>
            </p:nvSpPr>
            <p:spPr>
              <a:xfrm>
                <a:off x="8060469" y="1799439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" name="타원 102">
                <a:extLst>
                  <a:ext uri="{FF2B5EF4-FFF2-40B4-BE49-F238E27FC236}">
                    <a16:creationId xmlns:a16="http://schemas.microsoft.com/office/drawing/2014/main" id="{E5DD45DE-648E-4051-95FF-555323ACB9D6}"/>
                  </a:ext>
                </a:extLst>
              </p:cNvPr>
              <p:cNvSpPr/>
              <p:nvPr/>
            </p:nvSpPr>
            <p:spPr>
              <a:xfrm>
                <a:off x="9273708" y="1728839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FFABE8E2-3AEC-4F85-8801-1F9D35BF5904}"/>
                  </a:ext>
                </a:extLst>
              </p:cNvPr>
              <p:cNvSpPr/>
              <p:nvPr/>
            </p:nvSpPr>
            <p:spPr>
              <a:xfrm>
                <a:off x="9363708" y="1818839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62F4941D-A19B-4F98-821B-15F650F1F0D6}"/>
                  </a:ext>
                </a:extLst>
              </p:cNvPr>
              <p:cNvSpPr/>
              <p:nvPr/>
            </p:nvSpPr>
            <p:spPr>
              <a:xfrm>
                <a:off x="7115198" y="3031912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" name="타원 105">
                <a:extLst>
                  <a:ext uri="{FF2B5EF4-FFF2-40B4-BE49-F238E27FC236}">
                    <a16:creationId xmlns:a16="http://schemas.microsoft.com/office/drawing/2014/main" id="{4DDA292E-7960-46A3-BE32-8B578D7E4842}"/>
                  </a:ext>
                </a:extLst>
              </p:cNvPr>
              <p:cNvSpPr/>
              <p:nvPr/>
            </p:nvSpPr>
            <p:spPr>
              <a:xfrm>
                <a:off x="7205198" y="3121912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5AC9C2A4-D45C-4329-B8CF-39BC974495BE}"/>
                  </a:ext>
                </a:extLst>
              </p:cNvPr>
              <p:cNvSpPr/>
              <p:nvPr/>
            </p:nvSpPr>
            <p:spPr>
              <a:xfrm>
                <a:off x="8430284" y="3012512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" name="타원 107">
                <a:extLst>
                  <a:ext uri="{FF2B5EF4-FFF2-40B4-BE49-F238E27FC236}">
                    <a16:creationId xmlns:a16="http://schemas.microsoft.com/office/drawing/2014/main" id="{D889DFCD-7EB3-4D4B-85FF-4252D193BBDA}"/>
                  </a:ext>
                </a:extLst>
              </p:cNvPr>
              <p:cNvSpPr/>
              <p:nvPr/>
            </p:nvSpPr>
            <p:spPr>
              <a:xfrm>
                <a:off x="8520284" y="3102512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id="{A1AC43F2-85A2-4D7C-9B91-FCBF58F14012}"/>
                  </a:ext>
                </a:extLst>
              </p:cNvPr>
              <p:cNvSpPr/>
              <p:nvPr/>
            </p:nvSpPr>
            <p:spPr>
              <a:xfrm>
                <a:off x="9733523" y="3031912"/>
                <a:ext cx="1080000" cy="1080000"/>
              </a:xfrm>
              <a:prstGeom prst="ellipse">
                <a:avLst/>
              </a:prstGeom>
              <a:solidFill>
                <a:srgbClr val="40404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BAEAC2E6-E79E-4A1B-A587-2C569C0C54EF}"/>
                  </a:ext>
                </a:extLst>
              </p:cNvPr>
              <p:cNvSpPr/>
              <p:nvPr/>
            </p:nvSpPr>
            <p:spPr>
              <a:xfrm>
                <a:off x="9823523" y="3121912"/>
                <a:ext cx="900000" cy="900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72FB1F3-2E2E-4CBC-8C80-29036F511D14}"/>
              </a:ext>
            </a:extLst>
          </p:cNvPr>
          <p:cNvSpPr/>
          <p:nvPr/>
        </p:nvSpPr>
        <p:spPr>
          <a:xfrm>
            <a:off x="2665518" y="1462578"/>
            <a:ext cx="3431963" cy="3932844"/>
          </a:xfrm>
          <a:prstGeom prst="roundRect">
            <a:avLst>
              <a:gd name="adj" fmla="val 10527"/>
            </a:avLst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MAINBOARD</a:t>
            </a:r>
            <a:endParaRPr lang="ko-KR" altLang="en-US" sz="3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1F73817B-B35F-49BB-ABE3-89B9C2384438}"/>
              </a:ext>
            </a:extLst>
          </p:cNvPr>
          <p:cNvGrpSpPr/>
          <p:nvPr/>
        </p:nvGrpSpPr>
        <p:grpSpPr>
          <a:xfrm>
            <a:off x="6637446" y="7432314"/>
            <a:ext cx="2789514" cy="5814196"/>
            <a:chOff x="6836379" y="-7740344"/>
            <a:chExt cx="2789514" cy="5814196"/>
          </a:xfrm>
        </p:grpSpPr>
        <p:sp>
          <p:nvSpPr>
            <p:cNvPr id="44" name="막힌 원호 43">
              <a:extLst>
                <a:ext uri="{FF2B5EF4-FFF2-40B4-BE49-F238E27FC236}">
                  <a16:creationId xmlns:a16="http://schemas.microsoft.com/office/drawing/2014/main" id="{1D9799C0-B6BF-4CB1-9449-9E75621F5619}"/>
                </a:ext>
              </a:extLst>
            </p:cNvPr>
            <p:cNvSpPr/>
            <p:nvPr/>
          </p:nvSpPr>
          <p:spPr>
            <a:xfrm rot="915070">
              <a:off x="6836379" y="-7740344"/>
              <a:ext cx="1899237" cy="1562391"/>
            </a:xfrm>
            <a:prstGeom prst="blockArc">
              <a:avLst>
                <a:gd name="adj1" fmla="val 8130304"/>
                <a:gd name="adj2" fmla="val 386147"/>
                <a:gd name="adj3" fmla="val 453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CFFD9159-BDB6-48A0-A3C7-69E01508973F}"/>
                </a:ext>
              </a:extLst>
            </p:cNvPr>
            <p:cNvGrpSpPr/>
            <p:nvPr/>
          </p:nvGrpSpPr>
          <p:grpSpPr>
            <a:xfrm>
              <a:off x="8104699" y="-6842203"/>
              <a:ext cx="1521194" cy="4916055"/>
              <a:chOff x="7697915" y="5661682"/>
              <a:chExt cx="1521194" cy="4916055"/>
            </a:xfrm>
          </p:grpSpPr>
          <p:sp>
            <p:nvSpPr>
              <p:cNvPr id="46" name="사각형: 둥근 모서리 45">
                <a:extLst>
                  <a:ext uri="{FF2B5EF4-FFF2-40B4-BE49-F238E27FC236}">
                    <a16:creationId xmlns:a16="http://schemas.microsoft.com/office/drawing/2014/main" id="{4608BBF8-05B9-497D-B8AC-6E5B2ECD20F6}"/>
                  </a:ext>
                </a:extLst>
              </p:cNvPr>
              <p:cNvSpPr/>
              <p:nvPr/>
            </p:nvSpPr>
            <p:spPr>
              <a:xfrm>
                <a:off x="7697915" y="5661682"/>
                <a:ext cx="1521194" cy="4916055"/>
              </a:xfrm>
              <a:prstGeom prst="roundRect">
                <a:avLst>
                  <a:gd name="adj" fmla="val 10527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FCFA1F24-2787-46AF-8C94-59AB0A82F053}"/>
                  </a:ext>
                </a:extLst>
              </p:cNvPr>
              <p:cNvSpPr/>
              <p:nvPr/>
            </p:nvSpPr>
            <p:spPr>
              <a:xfrm>
                <a:off x="7965519" y="6144160"/>
                <a:ext cx="985986" cy="985986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731D6E18-794A-48E4-891A-0FE4213B5686}"/>
                  </a:ext>
                </a:extLst>
              </p:cNvPr>
              <p:cNvGrpSpPr/>
              <p:nvPr/>
            </p:nvGrpSpPr>
            <p:grpSpPr>
              <a:xfrm rot="1858535">
                <a:off x="8426014" y="6211267"/>
                <a:ext cx="199290" cy="541639"/>
                <a:chOff x="1928321" y="2578560"/>
                <a:chExt cx="109146" cy="296642"/>
              </a:xfrm>
            </p:grpSpPr>
            <p:sp>
              <p:nvSpPr>
                <p:cNvPr id="54" name="직사각형 53">
                  <a:extLst>
                    <a:ext uri="{FF2B5EF4-FFF2-40B4-BE49-F238E27FC236}">
                      <a16:creationId xmlns:a16="http://schemas.microsoft.com/office/drawing/2014/main" id="{C784D5AF-5009-44DD-A532-05AA774E4977}"/>
                    </a:ext>
                  </a:extLst>
                </p:cNvPr>
                <p:cNvSpPr/>
                <p:nvPr/>
              </p:nvSpPr>
              <p:spPr>
                <a:xfrm>
                  <a:off x="1928321" y="2578560"/>
                  <a:ext cx="108000" cy="263304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5" name="타원 54">
                  <a:extLst>
                    <a:ext uri="{FF2B5EF4-FFF2-40B4-BE49-F238E27FC236}">
                      <a16:creationId xmlns:a16="http://schemas.microsoft.com/office/drawing/2014/main" id="{D294CF30-AD89-44DB-BE78-F7631840AAD0}"/>
                    </a:ext>
                  </a:extLst>
                </p:cNvPr>
                <p:cNvSpPr/>
                <p:nvPr/>
              </p:nvSpPr>
              <p:spPr>
                <a:xfrm>
                  <a:off x="1929467" y="2808526"/>
                  <a:ext cx="108000" cy="66676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A83D3ABF-AE87-4EA7-A507-0115BC044148}"/>
                  </a:ext>
                </a:extLst>
              </p:cNvPr>
              <p:cNvSpPr/>
              <p:nvPr/>
            </p:nvSpPr>
            <p:spPr>
              <a:xfrm rot="20670899">
                <a:off x="8339257" y="5995676"/>
                <a:ext cx="591592" cy="591592"/>
              </a:xfrm>
              <a:prstGeom prst="ellipse">
                <a:avLst/>
              </a:prstGeom>
              <a:gradFill flip="none" rotWithShape="1">
                <a:gsLst>
                  <a:gs pos="0">
                    <a:srgbClr val="474747"/>
                  </a:gs>
                  <a:gs pos="50000">
                    <a:srgbClr val="474747"/>
                  </a:gs>
                  <a:gs pos="100000">
                    <a:schemeClr val="bg2">
                      <a:lumMod val="2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E4897F7F-6D7A-48E8-8E9B-06870D4649E3}"/>
                  </a:ext>
                </a:extLst>
              </p:cNvPr>
              <p:cNvSpPr/>
              <p:nvPr/>
            </p:nvSpPr>
            <p:spPr>
              <a:xfrm>
                <a:off x="8281271" y="7528137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X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0E103322-36E4-4C50-B1A7-E29685364263}"/>
                  </a:ext>
                </a:extLst>
              </p:cNvPr>
              <p:cNvSpPr/>
              <p:nvPr/>
            </p:nvSpPr>
            <p:spPr>
              <a:xfrm>
                <a:off x="8281271" y="8199300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54B9A63D-CADF-45F7-BBC6-5B9B2F171C20}"/>
                  </a:ext>
                </a:extLst>
              </p:cNvPr>
              <p:cNvSpPr/>
              <p:nvPr/>
            </p:nvSpPr>
            <p:spPr>
              <a:xfrm>
                <a:off x="8614867" y="7863719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A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00057E65-5A1D-432D-A15E-1E3F86564FB5}"/>
                  </a:ext>
                </a:extLst>
              </p:cNvPr>
              <p:cNvSpPr/>
              <p:nvPr/>
            </p:nvSpPr>
            <p:spPr>
              <a:xfrm>
                <a:off x="7941920" y="7853580"/>
                <a:ext cx="360000" cy="360000"/>
              </a:xfrm>
              <a:prstGeom prst="ellipse">
                <a:avLst/>
              </a:prstGeom>
              <a:solidFill>
                <a:srgbClr val="40404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 w="38100" h="381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</a:rPr>
                  <a:t>Y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81690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D422085-0EBB-4746-BA37-02ADB4E51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31" t="9695"/>
          <a:stretch/>
        </p:blipFill>
        <p:spPr>
          <a:xfrm>
            <a:off x="9665677" y="2760349"/>
            <a:ext cx="1988527" cy="20161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D0758F-7ECB-45A1-A581-83B7F4396280}"/>
              </a:ext>
            </a:extLst>
          </p:cNvPr>
          <p:cNvSpPr txBox="1"/>
          <p:nvPr/>
        </p:nvSpPr>
        <p:spPr>
          <a:xfrm>
            <a:off x="334537" y="252761"/>
            <a:ext cx="27366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기술 소개</a:t>
            </a:r>
          </a:p>
        </p:txBody>
      </p:sp>
      <p:pic>
        <p:nvPicPr>
          <p:cNvPr id="9218" name="Picture 2" descr="아두이노 프로 마이크로 Arduino Pro Micro 5V/16MHz - 메이킹해서 공유하는 송파 메이커 쇼핑몰">
            <a:extLst>
              <a:ext uri="{FF2B5EF4-FFF2-40B4-BE49-F238E27FC236}">
                <a16:creationId xmlns:a16="http://schemas.microsoft.com/office/drawing/2014/main" id="{8BA30950-7148-4A6D-9E7A-A0611E4B8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427" y="1917823"/>
            <a:ext cx="2906224" cy="290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B75B30-075E-4C8E-87A3-95B387589CAE}"/>
              </a:ext>
            </a:extLst>
          </p:cNvPr>
          <p:cNvSpPr txBox="1"/>
          <p:nvPr/>
        </p:nvSpPr>
        <p:spPr>
          <a:xfrm>
            <a:off x="1003427" y="4824047"/>
            <a:ext cx="29980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메인보드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lang="en-US" altLang="ko-KR" sz="24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ko-KR" altLang="en-US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아두이노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프로 마이크로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F077B8-48D7-474E-A648-4553C0232184}"/>
              </a:ext>
            </a:extLst>
          </p:cNvPr>
          <p:cNvSpPr txBox="1"/>
          <p:nvPr/>
        </p:nvSpPr>
        <p:spPr>
          <a:xfrm>
            <a:off x="5017487" y="4977935"/>
            <a:ext cx="16177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C++ </a:t>
            </a:r>
            <a:r>
              <a:rPr lang="ko-KR" altLang="en-US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사용</a:t>
            </a:r>
            <a:endParaRPr lang="en-US" altLang="ko-KR" sz="28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C38E996-2125-4844-A298-44E25819C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8613" y="2059231"/>
            <a:ext cx="2095500" cy="23526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DCF3102-AFE9-48AD-86EE-E17E227F30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768" b="6824"/>
          <a:stretch/>
        </p:blipFill>
        <p:spPr>
          <a:xfrm>
            <a:off x="7673516" y="1542193"/>
            <a:ext cx="1992161" cy="20802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940472-8325-4055-BD2A-9502C5F44C99}"/>
              </a:ext>
            </a:extLst>
          </p:cNvPr>
          <p:cNvSpPr txBox="1"/>
          <p:nvPr/>
        </p:nvSpPr>
        <p:spPr>
          <a:xfrm>
            <a:off x="7602451" y="5008712"/>
            <a:ext cx="4126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아두이노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조이스틱 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&amp; 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스위치 사용</a:t>
            </a:r>
          </a:p>
        </p:txBody>
      </p:sp>
    </p:spTree>
    <p:extLst>
      <p:ext uri="{BB962C8B-B14F-4D97-AF65-F5344CB8AC3E}">
        <p14:creationId xmlns:p14="http://schemas.microsoft.com/office/powerpoint/2010/main" val="2318279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4EE117-35BC-4614-B319-3FC57207DE38}"/>
              </a:ext>
            </a:extLst>
          </p:cNvPr>
          <p:cNvSpPr txBox="1"/>
          <p:nvPr/>
        </p:nvSpPr>
        <p:spPr>
          <a:xfrm>
            <a:off x="334537" y="252761"/>
            <a:ext cx="27366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시연 영상</a:t>
            </a:r>
          </a:p>
        </p:txBody>
      </p:sp>
      <p:pic>
        <p:nvPicPr>
          <p:cNvPr id="4" name="해커톤_시연영상">
            <a:hlinkClick r:id="" action="ppaction://media"/>
            <a:extLst>
              <a:ext uri="{FF2B5EF4-FFF2-40B4-BE49-F238E27FC236}">
                <a16:creationId xmlns:a16="http://schemas.microsoft.com/office/drawing/2014/main" id="{CA2486AA-E559-4A72-A772-4B3CCAD083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5448" y="1330187"/>
            <a:ext cx="9421103" cy="529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7993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B0D836-1333-45D5-B33D-0FBFED4EA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799206"/>
            <a:ext cx="9144000" cy="1259588"/>
          </a:xfrm>
        </p:spPr>
        <p:txBody>
          <a:bodyPr>
            <a:normAutofit/>
          </a:bodyPr>
          <a:lstStyle/>
          <a:p>
            <a:r>
              <a:rPr lang="ko-KR" altLang="en-US" sz="81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모듈식</a:t>
            </a:r>
            <a:r>
              <a:rPr lang="ko-KR" altLang="en-US" sz="8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게임 컨트롤러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8C26BE-1F75-48EB-80AE-B54D2F6B8B4B}"/>
              </a:ext>
            </a:extLst>
          </p:cNvPr>
          <p:cNvSpPr txBox="1"/>
          <p:nvPr/>
        </p:nvSpPr>
        <p:spPr>
          <a:xfrm>
            <a:off x="2733541" y="4005394"/>
            <a:ext cx="6724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윤병훈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박종현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박현우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윤서준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최희건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조승완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황주완</a:t>
            </a:r>
            <a:endParaRPr lang="ko-KR" altLang="en-US" sz="24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D10495-109C-40FD-9FF7-7FCD2BE134BF}"/>
              </a:ext>
            </a:extLst>
          </p:cNvPr>
          <p:cNvSpPr txBox="1"/>
          <p:nvPr/>
        </p:nvSpPr>
        <p:spPr>
          <a:xfrm>
            <a:off x="3450083" y="1796747"/>
            <a:ext cx="5291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세상을 이롭게 하는 하드웨어</a:t>
            </a:r>
          </a:p>
        </p:txBody>
      </p:sp>
    </p:spTree>
    <p:extLst>
      <p:ext uri="{BB962C8B-B14F-4D97-AF65-F5344CB8AC3E}">
        <p14:creationId xmlns:p14="http://schemas.microsoft.com/office/powerpoint/2010/main" val="1690760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A7342D-A6D0-4FBE-9C2F-DA4D7E79F1BA}"/>
              </a:ext>
            </a:extLst>
          </p:cNvPr>
          <p:cNvSpPr txBox="1"/>
          <p:nvPr/>
        </p:nvSpPr>
        <p:spPr>
          <a:xfrm>
            <a:off x="922632" y="1983473"/>
            <a:ext cx="93666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세상을 이롭게 하는 소프트웨어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F16404-B14E-4AB2-8075-603BD5FE9268}"/>
              </a:ext>
            </a:extLst>
          </p:cNvPr>
          <p:cNvSpPr txBox="1"/>
          <p:nvPr/>
        </p:nvSpPr>
        <p:spPr>
          <a:xfrm>
            <a:off x="10049004" y="2038518"/>
            <a:ext cx="3802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  <a:endParaRPr lang="ko-KR" altLang="en-US" sz="6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1303B4-45B2-43EE-A299-0EB276611F5F}"/>
              </a:ext>
            </a:extLst>
          </p:cNvPr>
          <p:cNvSpPr txBox="1"/>
          <p:nvPr/>
        </p:nvSpPr>
        <p:spPr>
          <a:xfrm>
            <a:off x="10311603" y="2044351"/>
            <a:ext cx="3802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  <a:endParaRPr lang="ko-KR" altLang="en-US" sz="6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5E1738-BA1E-47AE-A5B4-67A0E08265B8}"/>
              </a:ext>
            </a:extLst>
          </p:cNvPr>
          <p:cNvSpPr txBox="1"/>
          <p:nvPr/>
        </p:nvSpPr>
        <p:spPr>
          <a:xfrm>
            <a:off x="10574202" y="2050184"/>
            <a:ext cx="3802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  <a:endParaRPr lang="ko-KR" altLang="en-US" sz="6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351C46-C73F-4700-904C-CDB2A9CBC62F}"/>
              </a:ext>
            </a:extLst>
          </p:cNvPr>
          <p:cNvSpPr txBox="1"/>
          <p:nvPr/>
        </p:nvSpPr>
        <p:spPr>
          <a:xfrm>
            <a:off x="10764318" y="2038517"/>
            <a:ext cx="5982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</a:t>
            </a:r>
            <a:endParaRPr lang="ko-KR" altLang="en-US" sz="6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9" name="화살표: 위로 굽음 8">
            <a:extLst>
              <a:ext uri="{FF2B5EF4-FFF2-40B4-BE49-F238E27FC236}">
                <a16:creationId xmlns:a16="http://schemas.microsoft.com/office/drawing/2014/main" id="{67690226-5AB6-4742-A570-8D1E2402EFAC}"/>
              </a:ext>
            </a:extLst>
          </p:cNvPr>
          <p:cNvSpPr/>
          <p:nvPr/>
        </p:nvSpPr>
        <p:spPr>
          <a:xfrm rot="5400000">
            <a:off x="2718941" y="3817496"/>
            <a:ext cx="2006603" cy="1229614"/>
          </a:xfrm>
          <a:prstGeom prst="bentUpArrow">
            <a:avLst>
              <a:gd name="adj1" fmla="val 20384"/>
              <a:gd name="adj2" fmla="val 30642"/>
              <a:gd name="adj3" fmla="val 3281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D4FACC-5D75-4CFC-9421-06C2CA769125}"/>
              </a:ext>
            </a:extLst>
          </p:cNvPr>
          <p:cNvSpPr txBox="1"/>
          <p:nvPr/>
        </p:nvSpPr>
        <p:spPr>
          <a:xfrm>
            <a:off x="4661984" y="4559304"/>
            <a:ext cx="58625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사람들을 행복하게 </a:t>
            </a:r>
          </a:p>
        </p:txBody>
      </p:sp>
    </p:spTree>
    <p:extLst>
      <p:ext uri="{BB962C8B-B14F-4D97-AF65-F5344CB8AC3E}">
        <p14:creationId xmlns:p14="http://schemas.microsoft.com/office/powerpoint/2010/main" val="26175965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2E2501-1186-411C-B0CA-B6DD93D77B6A}"/>
              </a:ext>
            </a:extLst>
          </p:cNvPr>
          <p:cNvSpPr txBox="1"/>
          <p:nvPr/>
        </p:nvSpPr>
        <p:spPr>
          <a:xfrm>
            <a:off x="3797935" y="1851645"/>
            <a:ext cx="4596130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99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게임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B9C78CD-D655-4E15-BDA9-E22E51036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40665" y="149218"/>
            <a:ext cx="2654300" cy="2654300"/>
          </a:xfrm>
          <a:prstGeom prst="rect">
            <a:avLst/>
          </a:prstGeom>
        </p:spPr>
      </p:pic>
      <p:pic>
        <p:nvPicPr>
          <p:cNvPr id="5" name="Picture 2" descr="고전 게임] 메탈 슬러그 3 무료 플레이 (Metal Slug 3)">
            <a:extLst>
              <a:ext uri="{FF2B5EF4-FFF2-40B4-BE49-F238E27FC236}">
                <a16:creationId xmlns:a16="http://schemas.microsoft.com/office/drawing/2014/main" id="{42C8FF82-0E0A-4E6E-B2E5-AB42D3A2E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80002" y="149218"/>
            <a:ext cx="3563937" cy="2690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4B50A6A-6087-488B-8A87-DA66914D9D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409702" y="149218"/>
            <a:ext cx="2654300" cy="264909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4EA6A0D-4620-42C3-8ED2-93B7AD39FF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651" r="24496"/>
          <a:stretch/>
        </p:blipFill>
        <p:spPr>
          <a:xfrm>
            <a:off x="-2649039" y="149218"/>
            <a:ext cx="2376470" cy="266951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E7551D0-0371-4376-B5E6-109397B60B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2194793" y="2972636"/>
            <a:ext cx="3790817" cy="379081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009DEB2-BC9B-4E53-9C12-6D64C91672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8292433" y="3297324"/>
            <a:ext cx="3344643" cy="334464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C1DDC1A-6C48-4D2F-82B2-83CB6DE21FB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7785" b="20371"/>
          <a:stretch/>
        </p:blipFill>
        <p:spPr>
          <a:xfrm>
            <a:off x="-4887046" y="3515383"/>
            <a:ext cx="4374413" cy="270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03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01F5A6A-526F-45D8-A929-F1C040567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57" y="149218"/>
            <a:ext cx="2654300" cy="2654300"/>
          </a:xfrm>
          <a:prstGeom prst="rect">
            <a:avLst/>
          </a:prstGeom>
        </p:spPr>
      </p:pic>
      <p:pic>
        <p:nvPicPr>
          <p:cNvPr id="10242" name="Picture 2" descr="고전 게임] 메탈 슬러그 3 무료 플레이 (Metal Slug 3)">
            <a:extLst>
              <a:ext uri="{FF2B5EF4-FFF2-40B4-BE49-F238E27FC236}">
                <a16:creationId xmlns:a16="http://schemas.microsoft.com/office/drawing/2014/main" id="{C68A5C01-2C30-49ED-8FC0-528F7A141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020" y="149218"/>
            <a:ext cx="3563937" cy="2690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C5EB30F-54A4-4279-A1E9-AAF26EA7A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9320" y="149218"/>
            <a:ext cx="2654300" cy="264909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6470EB6-5604-4232-9974-98322A6C68B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651" r="24496"/>
          <a:stretch/>
        </p:blipFill>
        <p:spPr>
          <a:xfrm>
            <a:off x="9529983" y="149218"/>
            <a:ext cx="2376470" cy="266951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E286EC0-2828-4651-AF8E-2FBAB19CF3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5771" y="2972636"/>
            <a:ext cx="3790817" cy="379081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4AA0F46-1911-4B28-AAB7-299EE09346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6589" y="3297324"/>
            <a:ext cx="3344643" cy="334464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5E9B7A7-420A-4119-923D-A61873DEB2B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7785" b="20371"/>
          <a:stretch/>
        </p:blipFill>
        <p:spPr>
          <a:xfrm>
            <a:off x="7291976" y="3515383"/>
            <a:ext cx="4374413" cy="270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6287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게임 컨트롤러 - iPhone X - 장난감 &amp; 게임 - 모든 액세서리 - Apple (KR)">
            <a:extLst>
              <a:ext uri="{FF2B5EF4-FFF2-40B4-BE49-F238E27FC236}">
                <a16:creationId xmlns:a16="http://schemas.microsoft.com/office/drawing/2014/main" id="{229714CD-FBFC-411C-BF3D-4CD60F33D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318" y="202325"/>
            <a:ext cx="6236740" cy="6236740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8274227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게임 컨트롤러 - iPhone X - 장난감 &amp; 게임 - 모든 액세서리 - Apple (KR)">
            <a:extLst>
              <a:ext uri="{FF2B5EF4-FFF2-40B4-BE49-F238E27FC236}">
                <a16:creationId xmlns:a16="http://schemas.microsoft.com/office/drawing/2014/main" id="{05FDC937-EC7A-45DD-981E-B2B31F536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7" y="660433"/>
            <a:ext cx="4238625" cy="423862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B22B66-BE3D-4774-88A9-74D9E31CB3E3}"/>
              </a:ext>
            </a:extLst>
          </p:cNvPr>
          <p:cNvSpPr txBox="1"/>
          <p:nvPr/>
        </p:nvSpPr>
        <p:spPr>
          <a:xfrm>
            <a:off x="1047477" y="4479670"/>
            <a:ext cx="27196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80,500</a:t>
            </a:r>
            <a:r>
              <a:rPr lang="ko-KR" altLang="en-US" sz="4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원</a:t>
            </a:r>
          </a:p>
        </p:txBody>
      </p:sp>
    </p:spTree>
    <p:extLst>
      <p:ext uri="{BB962C8B-B14F-4D97-AF65-F5344CB8AC3E}">
        <p14:creationId xmlns:p14="http://schemas.microsoft.com/office/powerpoint/2010/main" val="309477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G마켓 - 게임컨트롤러">
            <a:extLst>
              <a:ext uri="{FF2B5EF4-FFF2-40B4-BE49-F238E27FC236}">
                <a16:creationId xmlns:a16="http://schemas.microsoft.com/office/drawing/2014/main" id="{963573E8-608E-49F7-811D-5E03CAC3B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82" y="132288"/>
            <a:ext cx="6349836" cy="6349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24162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게임 컨트롤러 - iPhone X - 장난감 &amp; 게임 - 모든 액세서리 - Apple (KR)">
            <a:extLst>
              <a:ext uri="{FF2B5EF4-FFF2-40B4-BE49-F238E27FC236}">
                <a16:creationId xmlns:a16="http://schemas.microsoft.com/office/drawing/2014/main" id="{05FDC937-EC7A-45DD-981E-B2B31F536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7" y="660433"/>
            <a:ext cx="4238625" cy="4238625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030" name="Picture 6" descr="G마켓 - 게임컨트롤러">
            <a:extLst>
              <a:ext uri="{FF2B5EF4-FFF2-40B4-BE49-F238E27FC236}">
                <a16:creationId xmlns:a16="http://schemas.microsoft.com/office/drawing/2014/main" id="{4E3A2EE5-1181-4C2D-8D07-2E66A23C2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8012" y="660433"/>
            <a:ext cx="4111625" cy="411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274C1F6B-76A9-4DA0-A0C9-2DDADC1D9676}"/>
              </a:ext>
            </a:extLst>
          </p:cNvPr>
          <p:cNvGrpSpPr/>
          <p:nvPr/>
        </p:nvGrpSpPr>
        <p:grpSpPr>
          <a:xfrm>
            <a:off x="1047477" y="4441967"/>
            <a:ext cx="6763412" cy="807144"/>
            <a:chOff x="1047477" y="4441967"/>
            <a:chExt cx="6763412" cy="80714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3953E52-35F2-4207-BC40-22E699A3DC7A}"/>
                </a:ext>
              </a:extLst>
            </p:cNvPr>
            <p:cNvSpPr txBox="1"/>
            <p:nvPr/>
          </p:nvSpPr>
          <p:spPr>
            <a:xfrm>
              <a:off x="5136759" y="4441967"/>
              <a:ext cx="267413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64,800</a:t>
              </a:r>
              <a:r>
                <a:rPr lang="ko-KR" altLang="en-US" sz="44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원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CB22B66-BE3D-4774-88A9-74D9E31CB3E3}"/>
                </a:ext>
              </a:extLst>
            </p:cNvPr>
            <p:cNvSpPr txBox="1"/>
            <p:nvPr/>
          </p:nvSpPr>
          <p:spPr>
            <a:xfrm>
              <a:off x="1047477" y="4479670"/>
              <a:ext cx="271964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80,500</a:t>
              </a:r>
              <a:r>
                <a:rPr lang="ko-KR" altLang="en-US" sz="44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원</a:t>
              </a:r>
            </a:p>
          </p:txBody>
        </p:sp>
      </p:grpSp>
      <p:sp>
        <p:nvSpPr>
          <p:cNvPr id="4" name="십자형 3">
            <a:extLst>
              <a:ext uri="{FF2B5EF4-FFF2-40B4-BE49-F238E27FC236}">
                <a16:creationId xmlns:a16="http://schemas.microsoft.com/office/drawing/2014/main" id="{47E25767-3BE7-440A-8D36-70A333692D79}"/>
              </a:ext>
            </a:extLst>
          </p:cNvPr>
          <p:cNvSpPr/>
          <p:nvPr/>
        </p:nvSpPr>
        <p:spPr>
          <a:xfrm>
            <a:off x="4209583" y="4588930"/>
            <a:ext cx="484712" cy="475513"/>
          </a:xfrm>
          <a:prstGeom prst="plus">
            <a:avLst>
              <a:gd name="adj" fmla="val 40741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D990E70-F58A-46EF-B72C-B81387645B41}"/>
              </a:ext>
            </a:extLst>
          </p:cNvPr>
          <p:cNvGrpSpPr/>
          <p:nvPr/>
        </p:nvGrpSpPr>
        <p:grpSpPr>
          <a:xfrm>
            <a:off x="8011925" y="4637526"/>
            <a:ext cx="517712" cy="366736"/>
            <a:chOff x="8011925" y="4637526"/>
            <a:chExt cx="517712" cy="36673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DFE50CF-F29C-469F-9869-51D6878E2E37}"/>
                </a:ext>
              </a:extLst>
            </p:cNvPr>
            <p:cNvSpPr/>
            <p:nvPr/>
          </p:nvSpPr>
          <p:spPr>
            <a:xfrm>
              <a:off x="8011927" y="4637526"/>
              <a:ext cx="517710" cy="13453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14B3640-6F93-46CB-99B6-E2E99CF89D73}"/>
                </a:ext>
              </a:extLst>
            </p:cNvPr>
            <p:cNvSpPr/>
            <p:nvPr/>
          </p:nvSpPr>
          <p:spPr>
            <a:xfrm>
              <a:off x="8011925" y="4880920"/>
              <a:ext cx="517711" cy="12334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A7BD5F7-9BD7-42F4-B94E-F62439DFE976}"/>
              </a:ext>
            </a:extLst>
          </p:cNvPr>
          <p:cNvSpPr txBox="1"/>
          <p:nvPr/>
        </p:nvSpPr>
        <p:spPr>
          <a:xfrm>
            <a:off x="8776555" y="4441965"/>
            <a:ext cx="29017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125,300</a:t>
            </a:r>
            <a:r>
              <a:rPr lang="ko-KR" altLang="en-US" sz="4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원</a:t>
            </a:r>
          </a:p>
        </p:txBody>
      </p:sp>
    </p:spTree>
    <p:extLst>
      <p:ext uri="{BB962C8B-B14F-4D97-AF65-F5344CB8AC3E}">
        <p14:creationId xmlns:p14="http://schemas.microsoft.com/office/powerpoint/2010/main" val="57469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A2BB43-331A-4A02-BB8D-18816441D7D4}"/>
              </a:ext>
            </a:extLst>
          </p:cNvPr>
          <p:cNvSpPr txBox="1"/>
          <p:nvPr/>
        </p:nvSpPr>
        <p:spPr>
          <a:xfrm>
            <a:off x="706161" y="2105561"/>
            <a:ext cx="1077967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125,300</a:t>
            </a:r>
            <a:r>
              <a:rPr lang="ko-KR" altLang="en-US" sz="16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원</a:t>
            </a:r>
          </a:p>
        </p:txBody>
      </p:sp>
    </p:spTree>
    <p:extLst>
      <p:ext uri="{BB962C8B-B14F-4D97-AF65-F5344CB8AC3E}">
        <p14:creationId xmlns:p14="http://schemas.microsoft.com/office/powerpoint/2010/main" val="37718139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1300</TotalTime>
  <Words>98</Words>
  <Application>Microsoft Office PowerPoint</Application>
  <PresentationFormat>와이드스크린</PresentationFormat>
  <Paragraphs>43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Pretendard</vt:lpstr>
      <vt:lpstr>맑은 고딕</vt:lpstr>
      <vt:lpstr>Arial</vt:lpstr>
      <vt:lpstr>Office 테마</vt:lpstr>
      <vt:lpstr>모듈식 게임 컨트롤러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모듈식 게임 컨트롤러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모듈식 게임 컨트롤러</dc:title>
  <dc:creator>user</dc:creator>
  <cp:lastModifiedBy>user</cp:lastModifiedBy>
  <cp:revision>20</cp:revision>
  <dcterms:created xsi:type="dcterms:W3CDTF">2022-07-19T04:51:35Z</dcterms:created>
  <dcterms:modified xsi:type="dcterms:W3CDTF">2022-07-20T02:31:38Z</dcterms:modified>
</cp:coreProperties>
</file>

<file path=docProps/thumbnail.jpeg>
</file>